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anvey" initials="MH" lastIdx="1" clrIdx="0">
    <p:extLst>
      <p:ext uri="{19B8F6BF-5375-455C-9EA6-DF929625EA0E}">
        <p15:presenceInfo xmlns:p15="http://schemas.microsoft.com/office/powerpoint/2012/main" userId="S-1-5-21-2892332375-963624268-4046571564-72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33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1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EEFB-80A8-4DA2-B816-BC4CC5C0C5EB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3F7C-7127-47BF-83C2-62D1F153C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64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EEFB-80A8-4DA2-B816-BC4CC5C0C5EB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3F7C-7127-47BF-83C2-62D1F153C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1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EEFB-80A8-4DA2-B816-BC4CC5C0C5EB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3F7C-7127-47BF-83C2-62D1F153C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6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EEFB-80A8-4DA2-B816-BC4CC5C0C5EB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3F7C-7127-47BF-83C2-62D1F153C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3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EEFB-80A8-4DA2-B816-BC4CC5C0C5EB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3F7C-7127-47BF-83C2-62D1F153C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78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EEFB-80A8-4DA2-B816-BC4CC5C0C5EB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3F7C-7127-47BF-83C2-62D1F153C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3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EEFB-80A8-4DA2-B816-BC4CC5C0C5EB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3F7C-7127-47BF-83C2-62D1F153C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3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EEFB-80A8-4DA2-B816-BC4CC5C0C5EB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3F7C-7127-47BF-83C2-62D1F153C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49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EEFB-80A8-4DA2-B816-BC4CC5C0C5EB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3F7C-7127-47BF-83C2-62D1F153C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0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EEFB-80A8-4DA2-B816-BC4CC5C0C5EB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3F7C-7127-47BF-83C2-62D1F153C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5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EEFB-80A8-4DA2-B816-BC4CC5C0C5EB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3F7C-7127-47BF-83C2-62D1F153C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6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1EEFB-80A8-4DA2-B816-BC4CC5C0C5EB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73F7C-7127-47BF-83C2-62D1F153C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9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46" y="292099"/>
            <a:ext cx="9144000" cy="23876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Natural Regions of Arkansas </a:t>
            </a:r>
            <a:endParaRPr lang="en-US" dirty="0">
              <a:latin typeface="+mn-lt"/>
            </a:endParaRPr>
          </a:p>
        </p:txBody>
      </p:sp>
      <p:pic>
        <p:nvPicPr>
          <p:cNvPr id="1026" name="Picture 2" descr="http://www.library.arkansas.gov/PublishingImages/facilities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7" y="2679699"/>
            <a:ext cx="4391025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307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find in the Ouachita Mountains? </a:t>
            </a:r>
            <a:endParaRPr lang="en-US" dirty="0"/>
          </a:p>
        </p:txBody>
      </p:sp>
      <p:pic>
        <p:nvPicPr>
          <p:cNvPr id="8194" name="Picture 2" descr="http://renaissancepoint.net/images/Little-Rock-sky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1" y="2946401"/>
            <a:ext cx="5213749" cy="347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encyclopediaofarkansas.net/media/gallery/photo/Arlington03_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495300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80161" y="1892300"/>
            <a:ext cx="521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Hot Springs and part of Little Rock are located in the Ouachita Mountain region.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01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Ouachita Mountain Resources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972" y="1462720"/>
            <a:ext cx="5524500" cy="3116741"/>
          </a:xfrm>
          <a:prstGeom prst="rect">
            <a:avLst/>
          </a:prstGeom>
        </p:spPr>
      </p:pic>
      <p:pic>
        <p:nvPicPr>
          <p:cNvPr id="9218" name="Picture 2" descr="http://goddessinthehouse.com/wp-content/uploads/2014/07/Crater_of_Diamonds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462721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healingwithcrystals.net.au/uploads/1/5/5/7/15572098/430425869_orig.jpg?2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7" y="4579461"/>
            <a:ext cx="2081846" cy="208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kandlatimberdirectory.com/wp-content/themes/directorypress/thumbs/203-1-2013-11-190474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322" y="4123529"/>
            <a:ext cx="3388725" cy="253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92890" y="5037850"/>
            <a:ext cx="55147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Ouachitas</a:t>
            </a:r>
            <a:r>
              <a:rPr lang="en-US" dirty="0" smtClean="0"/>
              <a:t> are home to several resources. The Crater of Diamonds in Murfreesboro is home to diamonds and minerals like quartz. Hot Springs brings in tourists to the national park and the </a:t>
            </a:r>
            <a:r>
              <a:rPr lang="en-US" dirty="0" err="1" smtClean="0"/>
              <a:t>Oaklawn</a:t>
            </a:r>
            <a:r>
              <a:rPr lang="en-US" dirty="0" smtClean="0"/>
              <a:t> horse races. The </a:t>
            </a:r>
            <a:r>
              <a:rPr lang="en-US" dirty="0" err="1" smtClean="0"/>
              <a:t>Ouachitas</a:t>
            </a:r>
            <a:r>
              <a:rPr lang="en-US" dirty="0" smtClean="0"/>
              <a:t> also provide timber.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47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Mississippi Alluvial Plain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Mississippi Alluvial Plain</a:t>
            </a:r>
            <a:r>
              <a:rPr lang="en-US" dirty="0" smtClean="0"/>
              <a:t>, or </a:t>
            </a:r>
            <a:r>
              <a:rPr lang="en-US" b="1" dirty="0" smtClean="0"/>
              <a:t>Delta</a:t>
            </a:r>
            <a:r>
              <a:rPr lang="en-US" dirty="0" smtClean="0"/>
              <a:t>, is home to rich farmland and is where most of Arkansas’s agriculture comes from. </a:t>
            </a:r>
          </a:p>
          <a:p>
            <a:r>
              <a:rPr lang="en-US" dirty="0" smtClean="0"/>
              <a:t> The Delta is also a land of rivers, wetlands, swamps, and the Grand Prairie. </a:t>
            </a:r>
            <a:endParaRPr lang="en-US" dirty="0"/>
          </a:p>
        </p:txBody>
      </p:sp>
      <p:pic>
        <p:nvPicPr>
          <p:cNvPr id="10242" name="Picture 2" descr="https://upload.wikimedia.org/wikipedia/commons/8/84/Waimakariri02_gobeirn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726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find in the Mississippi Alluvial Plain? </a:t>
            </a:r>
            <a:endParaRPr lang="en-US" dirty="0"/>
          </a:p>
        </p:txBody>
      </p:sp>
      <p:pic>
        <p:nvPicPr>
          <p:cNvPr id="12290" name="Picture 2" descr="http://www.pastblues.com/images/files/November/The%20first%20broadcast%20of%20King%20Biscuit%20Ti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198" y="1690688"/>
            <a:ext cx="3495675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4752975" cy="31631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5105400"/>
            <a:ext cx="491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Delta’s rich soil makes it the perfect place for farmers to grow their crops.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63198" y="5105400"/>
            <a:ext cx="3495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Delta region is home to blues music and the King Biscuit radio station and blues festival in Helena, Arkansas.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119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 Resources </a:t>
            </a:r>
            <a:endParaRPr lang="en-US" dirty="0"/>
          </a:p>
        </p:txBody>
      </p:sp>
      <p:pic>
        <p:nvPicPr>
          <p:cNvPr id="11266" name="Picture 2" descr="http://www.mylohas.net/images/20140521_nonastie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450229"/>
            <a:ext cx="3978798" cy="235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138" y="4032564"/>
            <a:ext cx="4001981" cy="2244729"/>
          </a:xfrm>
          <a:prstGeom prst="rect">
            <a:avLst/>
          </a:prstGeom>
        </p:spPr>
      </p:pic>
      <p:pic>
        <p:nvPicPr>
          <p:cNvPr id="11272" name="Picture 8" descr="http://www.iita.org/image/image_gallery?uuid=42f3ba3b-e995-4c23-b5cf-dfe0eaa56eaa&amp;groupId=25357&amp;t=12626762095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399" y="4014152"/>
            <a:ext cx="3143250" cy="226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s://media1.britannica.com/eb-media/36/167236-004-AE764A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6" y="1445894"/>
            <a:ext cx="3143250" cy="236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4297680"/>
            <a:ext cx="237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Cotton and rice can both be found in the Delta.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691895" y="2176848"/>
            <a:ext cx="1851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Corn and soybeans also grown in this region.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124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Gulf Coastal Plain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Gulf Coastal Plain </a:t>
            </a:r>
            <a:r>
              <a:rPr lang="en-US" dirty="0" smtClean="0"/>
              <a:t>is a flat area near the sea. Even though Arkansas is not close to the sea, it used to be millions of years ago! </a:t>
            </a:r>
          </a:p>
          <a:p>
            <a:r>
              <a:rPr lang="en-US" dirty="0" smtClean="0"/>
              <a:t>You will find lots of hills, pine trees, and chalk deposits here. </a:t>
            </a:r>
          </a:p>
          <a:p>
            <a:r>
              <a:rPr lang="en-US" dirty="0" smtClean="0"/>
              <a:t>Texarkana, El Dorado, Camden, and Pine Bluff are located in this region. </a:t>
            </a:r>
            <a:endParaRPr lang="en-US" dirty="0"/>
          </a:p>
        </p:txBody>
      </p:sp>
      <p:pic>
        <p:nvPicPr>
          <p:cNvPr id="13314" name="Picture 2" descr="http://www.srs.fs.usda.gov/longleaf/images/hurricane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0639"/>
            <a:ext cx="5181600" cy="346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373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find in the Gulf Coastal Plain? </a:t>
            </a:r>
            <a:endParaRPr lang="en-US" dirty="0"/>
          </a:p>
        </p:txBody>
      </p:sp>
      <p:pic>
        <p:nvPicPr>
          <p:cNvPr id="1026" name="Picture 2" descr="crowd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0"/>
          <a:stretch/>
        </p:blipFill>
        <p:spPr bwMode="auto">
          <a:xfrm>
            <a:off x="392532" y="1548735"/>
            <a:ext cx="4916887" cy="293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856" y="3687096"/>
            <a:ext cx="3776201" cy="3020961"/>
          </a:xfrm>
          <a:prstGeom prst="rect">
            <a:avLst/>
          </a:prstGeom>
        </p:spPr>
      </p:pic>
      <p:pic>
        <p:nvPicPr>
          <p:cNvPr id="1028" name="Picture 4" descr="http://visionmena.com/Arkansas/pine_lobloll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299" y="1221812"/>
            <a:ext cx="3184423" cy="318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3159" y="4523753"/>
            <a:ext cx="3923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Aquaculture farms can be found at the University of Arkansas at Pine Bluff. Fishing is popular in the Gulf Coastal Plain region.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73683" y="4446009"/>
            <a:ext cx="3008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Pine trees are abundant in this region.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46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Gulf Coastal Plain Resources </a:t>
            </a:r>
            <a:endParaRPr lang="en-US" dirty="0"/>
          </a:p>
        </p:txBody>
      </p:sp>
      <p:pic>
        <p:nvPicPr>
          <p:cNvPr id="14342" name="Picture 6" descr="http://www.pennenergy.com/content/dam/Pennenergy/online-articles/2014/12/Wyoming%20drilling%20rigs.JPG.scale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39" y="1497226"/>
            <a:ext cx="4168885" cy="296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dennismccain.weebly.com/uploads/2/2/7/5/22752564/7045966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715" y="3711090"/>
            <a:ext cx="5055870" cy="272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://acgc.org.au/wp-content/themes/acgc/images/chick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238" y="1579279"/>
            <a:ext cx="5603875" cy="202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6901" y="4459795"/>
            <a:ext cx="4168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Because this region was covered in water millions of years ago, fossil fuel can be found here. Murphy Oil is located in El Dorado, Arkansas. 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32109" y="5512267"/>
            <a:ext cx="2811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Farms, including timber and poultry, are found in this region.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712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Crowley’s Ridge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Crowley’s Ridge </a:t>
            </a:r>
            <a:r>
              <a:rPr lang="en-US" dirty="0" smtClean="0"/>
              <a:t>region is a series of hills that runs north to south through the flat Mississippi Alluvial Plain region. </a:t>
            </a:r>
          </a:p>
          <a:p>
            <a:r>
              <a:rPr lang="en-US" dirty="0" smtClean="0"/>
              <a:t>It’s the only region within another region in Arkansas. </a:t>
            </a:r>
          </a:p>
          <a:p>
            <a:r>
              <a:rPr lang="en-US" dirty="0" smtClean="0"/>
              <a:t>Jonesboro is the largest city in this region. 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90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find in Crowley’s Ridge? </a:t>
            </a:r>
            <a:endParaRPr lang="en-US" dirty="0"/>
          </a:p>
        </p:txBody>
      </p:sp>
      <p:pic>
        <p:nvPicPr>
          <p:cNvPr id="2050" name="Picture 2" descr="http://www.statesymbolsusa.org/sites/statesymbolsusa.org/files/primary-images/LiriodendronTulipifera-Tulip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647" y="1690688"/>
            <a:ext cx="4229153" cy="282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24647" y="4518935"/>
            <a:ext cx="4229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Crowley’s Ridge is the only region where you will see a native tulip tree. </a:t>
            </a:r>
            <a:endParaRPr lang="en-US" dirty="0"/>
          </a:p>
        </p:txBody>
      </p:sp>
      <p:pic>
        <p:nvPicPr>
          <p:cNvPr id="2052" name="Picture 4" descr="http://www.alltreatment.com/images/cities/AR_Jonesboro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47" y="1410154"/>
            <a:ext cx="4710339" cy="314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rkansas-state-university-jonesboro-arkansas.runnerspace.com/members/images/4/26172_fu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159" y="3784825"/>
            <a:ext cx="347662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3547" y="4699046"/>
            <a:ext cx="3249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Jonesboro is the largest city in Crowley’s Ridge. Arkansas State University calls Jonesboro its home.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93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Natural Regions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Ozarks </a:t>
            </a:r>
          </a:p>
          <a:p>
            <a:r>
              <a:rPr lang="en-US" dirty="0" smtClean="0"/>
              <a:t>Arkansas River Valley </a:t>
            </a:r>
          </a:p>
          <a:p>
            <a:r>
              <a:rPr lang="en-US" dirty="0" smtClean="0"/>
              <a:t>Ouachita Mountains </a:t>
            </a:r>
          </a:p>
          <a:p>
            <a:r>
              <a:rPr lang="en-US" dirty="0" smtClean="0"/>
              <a:t>Mississippi Alluvial Plain (Delta) </a:t>
            </a:r>
          </a:p>
          <a:p>
            <a:r>
              <a:rPr lang="en-US" dirty="0" smtClean="0"/>
              <a:t>Gulf Coastal Plain </a:t>
            </a:r>
          </a:p>
          <a:p>
            <a:r>
              <a:rPr lang="en-US" dirty="0" smtClean="0"/>
              <a:t>Crowley’s Ridge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445342"/>
            <a:ext cx="4915445" cy="433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72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Crowley’s Ridge Resources </a:t>
            </a:r>
            <a:endParaRPr lang="en-US" dirty="0"/>
          </a:p>
        </p:txBody>
      </p:sp>
      <p:pic>
        <p:nvPicPr>
          <p:cNvPr id="1026" name="Picture 2" descr="https://s-media-cache-ak0.pinimg.com/236x/8b/77/b4/8b77b40093d7d2d4f18a1e18f0331f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455" y="4080443"/>
            <a:ext cx="2101606" cy="253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cbc.ca/1.1588882.1379057347!/httpImage/image.jpg_gen/derivatives/16x9_620/hi-wheat-852-8c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139" y="1496704"/>
            <a:ext cx="4204661" cy="236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f.ltkcdn.net/garden/images/std/158134-425x282-PeachTr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95" y="1616821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edia.kval.com/images/091013logs4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604" y="3990408"/>
            <a:ext cx="3976006" cy="264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295" y="4441372"/>
            <a:ext cx="2425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Crowley’s Ridge is a major produce of peach trees. Timber farms are also common here.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84556" y="4302872"/>
            <a:ext cx="23023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Farms are limited due to floodplains, but you can find wheat and soybeans growing in Crowley’s Ridge.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168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"Arkansas: A Six Region Journey." </a:t>
            </a:r>
            <a:r>
              <a:rPr lang="en-US" b="1" i="1" dirty="0"/>
              <a:t>AETN Arkansas Educational Television Network</a:t>
            </a:r>
            <a:r>
              <a:rPr lang="en-US" b="1" dirty="0"/>
              <a:t>. </a:t>
            </a:r>
            <a:r>
              <a:rPr lang="en-US" b="1" dirty="0" smtClean="0"/>
              <a:t>Web</a:t>
            </a:r>
            <a:r>
              <a:rPr lang="en-US" b="1" dirty="0"/>
              <a:t>. 08 July 2016</a:t>
            </a:r>
            <a:r>
              <a:rPr lang="en-US" b="1" dirty="0" smtClean="0"/>
              <a:t>. </a:t>
            </a:r>
          </a:p>
          <a:p>
            <a:r>
              <a:rPr lang="en-US" b="1" dirty="0"/>
              <a:t>"Ecoregions/Natural Divisions of Arkansas." </a:t>
            </a:r>
            <a:r>
              <a:rPr lang="en-US" b="1" i="1" dirty="0"/>
              <a:t>Ecoregions/Natural Divisions of Arkansas</a:t>
            </a:r>
            <a:r>
              <a:rPr lang="en-US" b="1" dirty="0"/>
              <a:t>. </a:t>
            </a:r>
            <a:r>
              <a:rPr lang="en-US" b="1" dirty="0" smtClean="0"/>
              <a:t>Web</a:t>
            </a:r>
            <a:r>
              <a:rPr lang="en-US" b="1" dirty="0"/>
              <a:t>. 08 July 2016.</a:t>
            </a:r>
            <a:endParaRPr lang="en-US" b="1" dirty="0" smtClean="0"/>
          </a:p>
          <a:p>
            <a:r>
              <a:rPr lang="en-US" b="1" dirty="0"/>
              <a:t>"The Encyclopedia of Arkansas History &amp; Culture." </a:t>
            </a:r>
            <a:r>
              <a:rPr lang="en-US" b="1" i="1" dirty="0"/>
              <a:t>The Encyclopedia of Arkansas History &amp; Culture</a:t>
            </a:r>
            <a:r>
              <a:rPr lang="en-US" b="1" dirty="0"/>
              <a:t>. </a:t>
            </a:r>
            <a:r>
              <a:rPr lang="en-US" b="1" dirty="0" smtClean="0"/>
              <a:t>Web</a:t>
            </a:r>
            <a:r>
              <a:rPr lang="en-US" b="1" dirty="0"/>
              <a:t>. 08 July 2016</a:t>
            </a:r>
            <a:r>
              <a:rPr lang="en-US" b="1" dirty="0" smtClean="0"/>
              <a:t>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0710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Ozarks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Ozark </a:t>
            </a:r>
            <a:r>
              <a:rPr lang="en-US" dirty="0" smtClean="0"/>
              <a:t>region is located in northwest Arkansas. </a:t>
            </a:r>
          </a:p>
          <a:p>
            <a:r>
              <a:rPr lang="en-US" dirty="0" smtClean="0"/>
              <a:t>The region has flat-topped mountains called </a:t>
            </a:r>
            <a:r>
              <a:rPr lang="en-US" b="1" dirty="0" smtClean="0"/>
              <a:t>plateaus</a:t>
            </a:r>
            <a:r>
              <a:rPr lang="en-US" dirty="0"/>
              <a:t> </a:t>
            </a:r>
            <a:r>
              <a:rPr lang="en-US" dirty="0" smtClean="0"/>
              <a:t>and valleys made from rivers. </a:t>
            </a:r>
          </a:p>
        </p:txBody>
      </p:sp>
      <p:pic>
        <p:nvPicPr>
          <p:cNvPr id="2050" name="Picture 2" descr="http://www.ozarkmountainvacations.com/images/omv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872" y="1825626"/>
            <a:ext cx="4558488" cy="342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794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find in the Ozark region? </a:t>
            </a:r>
            <a:endParaRPr lang="en-US" dirty="0"/>
          </a:p>
        </p:txBody>
      </p:sp>
      <p:pic>
        <p:nvPicPr>
          <p:cNvPr id="3074" name="Picture 2" descr="http://i2.cdn.turner.com/money/dam/assets/141201144920-walmart-thumb-1024x5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60707"/>
            <a:ext cx="5054212" cy="284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32203"/>
            <a:ext cx="4244975" cy="2829983"/>
          </a:xfrm>
          <a:prstGeom prst="rect">
            <a:avLst/>
          </a:prstGeom>
        </p:spPr>
      </p:pic>
      <p:pic>
        <p:nvPicPr>
          <p:cNvPr id="3076" name="Picture 4" descr="http://cdn.shopify.com/s/files/1/0430/9085/files/University_of_Arkansas_Logo_large.png?162743764740058430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89678"/>
            <a:ext cx="3873500" cy="284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97700" y="4513831"/>
            <a:ext cx="42037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Ozark region is home to beautiful plateaus, the University of Arkansas in Fayetteville, and the Walmart headquarters in Bentonville.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727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Ozark Resources </a:t>
            </a:r>
            <a:endParaRPr lang="en-US" dirty="0"/>
          </a:p>
        </p:txBody>
      </p:sp>
      <p:pic>
        <p:nvPicPr>
          <p:cNvPr id="3074" name="Picture 2" descr="http://www.eurekasprings.com/images/coe/downtow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32" y="1531937"/>
            <a:ext cx="3338739" cy="293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uaex.edu/farm-ranch/animals-forages/beef-cattle/beefreprodimage1-squ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418" y="1531937"/>
            <a:ext cx="2988529" cy="293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bonappetit.com/wp-content/uploads/2015/05/binchotan-charcoal-620x5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873" y="1524709"/>
            <a:ext cx="3544000" cy="293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bodnant-estate.co.uk/images/dr_9649f6e33dd9e649d823d8482135002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41"/>
          <a:stretch/>
        </p:blipFill>
        <p:spPr bwMode="auto">
          <a:xfrm>
            <a:off x="9676985" y="3645757"/>
            <a:ext cx="2374932" cy="163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2532" y="4679676"/>
            <a:ext cx="3599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Tourists come to this region to take in the beauty of the Ozark mountains and see cities like Eureka Springs.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63846" y="4679676"/>
            <a:ext cx="480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Beef cattle farms can be found in the Ozark region. The Ozarks also provide lumber yards, and charcoal is made from charred hardwood.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952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Arkansas River Valley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Arkansas River Valley </a:t>
            </a:r>
            <a:r>
              <a:rPr lang="en-US" dirty="0" smtClean="0"/>
              <a:t>was carved out by a wide river. </a:t>
            </a:r>
          </a:p>
          <a:p>
            <a:r>
              <a:rPr lang="en-US" dirty="0" smtClean="0"/>
              <a:t>Many of Arkansas’s large cities are located in the Arkansas River Valley. </a:t>
            </a:r>
            <a:endParaRPr lang="en-US" dirty="0"/>
          </a:p>
        </p:txBody>
      </p:sp>
      <p:pic>
        <p:nvPicPr>
          <p:cNvPr id="4098" name="Picture 2" descr="http://www.dimascorner.com/wp-content/uploads/2013/10/Dardanelle-lake-and-Arkansas-river-in-western-Arkansas-from-Mt.-Nebo-state-par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08078"/>
            <a:ext cx="5181600" cy="290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059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find in the Arkansas River Valley? </a:t>
            </a:r>
            <a:endParaRPr lang="en-US" dirty="0"/>
          </a:p>
        </p:txBody>
      </p:sp>
      <p:pic>
        <p:nvPicPr>
          <p:cNvPr id="6146" name="Picture 2" descr="http://markcorder.com/home/wp-content/uploads/2011/04/Magazine-from-Blue-Mountain.-La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690688"/>
            <a:ext cx="419157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visionmena.com/Arkansas_State_%20Parks/Pictures_Arkansas_State_Parks/petitjean_057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4050242"/>
            <a:ext cx="3908425" cy="260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7500" y="4330700"/>
            <a:ext cx="193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(Top) The highest point in Arkansas, Mount Magazine, is in the Arkansas River Valley. </a:t>
            </a:r>
            <a:endParaRPr lang="en-US" dirty="0"/>
          </a:p>
        </p:txBody>
      </p:sp>
      <p:pic>
        <p:nvPicPr>
          <p:cNvPr id="6150" name="Picture 6" descr="http://thingstodoinfortsmith.com/wp-content/uploads/2014/10/Fort-Smith-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963" y="1690688"/>
            <a:ext cx="4459012" cy="297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23760" y="4769743"/>
            <a:ext cx="413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city of Fort Smith is in the River Valley region.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129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 Valley Resources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44" y="1690688"/>
            <a:ext cx="3571875" cy="2381250"/>
          </a:xfrm>
          <a:prstGeom prst="rect">
            <a:avLst/>
          </a:prstGeom>
        </p:spPr>
      </p:pic>
      <p:pic>
        <p:nvPicPr>
          <p:cNvPr id="5124" name="Picture 4" descr="http://vignette4.wikia.nocookie.net/tlaststand/images/5/56/Lump-o-coal.jpg/revision/latest?cb=201501141511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44" y="4188111"/>
            <a:ext cx="3571875" cy="241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psc.wi.gov/images/pictures/Natural%20Gas%2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02" y="1690688"/>
            <a:ext cx="2446973" cy="305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pics4.city-data.com/cpicv/vfiles81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781" y="1690688"/>
            <a:ext cx="3851275" cy="303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1402" y="5029200"/>
            <a:ext cx="6787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Arkansas River Valley provides coal, timber, natural gas, and nuclear power.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45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Ouachita Mountains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Ouachita Mountains</a:t>
            </a:r>
            <a:r>
              <a:rPr lang="en-US" dirty="0" smtClean="0"/>
              <a:t> are south of the Arkansas River Valley. The ridges run from east to west. </a:t>
            </a:r>
          </a:p>
          <a:p>
            <a:r>
              <a:rPr lang="en-US" dirty="0" smtClean="0"/>
              <a:t>The Ouachita Mountains are home to Hot Springs and part of Little Rock. </a:t>
            </a:r>
            <a:endParaRPr lang="en-US" dirty="0"/>
          </a:p>
        </p:txBody>
      </p:sp>
      <p:pic>
        <p:nvPicPr>
          <p:cNvPr id="7170" name="Picture 2" descr="https://upload.wikimedia.org/wikipedia/commons/a/ab/Ouachita_Mountains_in_Arkansa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16753"/>
            <a:ext cx="5181600" cy="291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019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174851A138BA40B3B2350EB8DAB286" ma:contentTypeVersion="1" ma:contentTypeDescription="Create a new document." ma:contentTypeScope="" ma:versionID="9f3c5d90ae7bdee7b41885a7b3066e9c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949202dcc3c1780e91e58fb2af340b1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E2DA9D3-F481-4BF7-BBE8-4A12E170D59F}"/>
</file>

<file path=customXml/itemProps2.xml><?xml version="1.0" encoding="utf-8"?>
<ds:datastoreItem xmlns:ds="http://schemas.openxmlformats.org/officeDocument/2006/customXml" ds:itemID="{2AA65F24-4021-4935-B255-9BD68B2ECA8B}"/>
</file>

<file path=customXml/itemProps3.xml><?xml version="1.0" encoding="utf-8"?>
<ds:datastoreItem xmlns:ds="http://schemas.openxmlformats.org/officeDocument/2006/customXml" ds:itemID="{FBCF9BC4-2060-4B79-B0F5-424D1E030F86}"/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721</Words>
  <Application>Microsoft Office PowerPoint</Application>
  <PresentationFormat>Widescreen</PresentationFormat>
  <Paragraphs>64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Natural Regions of Arkansas </vt:lpstr>
      <vt:lpstr>Six Natural Regions </vt:lpstr>
      <vt:lpstr>Ozarks</vt:lpstr>
      <vt:lpstr>What can you find in the Ozark region? </vt:lpstr>
      <vt:lpstr>Ozark Resources </vt:lpstr>
      <vt:lpstr>Arkansas River Valley </vt:lpstr>
      <vt:lpstr>What can you find in the Arkansas River Valley? </vt:lpstr>
      <vt:lpstr>River Valley Resources </vt:lpstr>
      <vt:lpstr>Ouachita Mountains </vt:lpstr>
      <vt:lpstr>What can you find in the Ouachita Mountains? </vt:lpstr>
      <vt:lpstr>Ouachita Mountain Resources </vt:lpstr>
      <vt:lpstr>Mississippi Alluvial Plain </vt:lpstr>
      <vt:lpstr>What can you find in the Mississippi Alluvial Plain? </vt:lpstr>
      <vt:lpstr>Delta Resources </vt:lpstr>
      <vt:lpstr>Gulf Coastal Plain </vt:lpstr>
      <vt:lpstr>What can you find in the Gulf Coastal Plain? </vt:lpstr>
      <vt:lpstr>Gulf Coastal Plain Resources </vt:lpstr>
      <vt:lpstr>Crowley’s Ridge </vt:lpstr>
      <vt:lpstr>What can you find in Crowley’s Ridge? </vt:lpstr>
      <vt:lpstr>Crowley’s Ridge Resources </vt:lpstr>
      <vt:lpstr>Sources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Hanvey</dc:creator>
  <cp:lastModifiedBy>Michelle Hanvey</cp:lastModifiedBy>
  <cp:revision>30</cp:revision>
  <dcterms:created xsi:type="dcterms:W3CDTF">2016-07-07T13:44:25Z</dcterms:created>
  <dcterms:modified xsi:type="dcterms:W3CDTF">2016-07-08T15:49:57Z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0x010100A0174851A138BA40B3B2350EB8DAB286</vt:lpwstr>
  </property>
</Properties>
</file>