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0" r:id="rId3"/>
    <p:sldId id="272" r:id="rId4"/>
    <p:sldId id="257" r:id="rId5"/>
    <p:sldId id="258" r:id="rId6"/>
    <p:sldId id="260" r:id="rId7"/>
    <p:sldId id="263" r:id="rId8"/>
    <p:sldId id="259" r:id="rId9"/>
    <p:sldId id="267" r:id="rId10"/>
    <p:sldId id="269" r:id="rId11"/>
    <p:sldId id="261" r:id="rId12"/>
    <p:sldId id="265" r:id="rId13"/>
    <p:sldId id="266" r:id="rId14"/>
    <p:sldId id="268" r:id="rId15"/>
    <p:sldId id="262" r:id="rId16"/>
    <p:sldId id="271" r:id="rId17"/>
    <p:sldId id="27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8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18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2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79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6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0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6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3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2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2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8013BD0-CB75-422F-AEB5-0F061F254068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3ED939B-A670-4362-97BA-A1C6F5D7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2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ommons.wikimedia.org/wiki/File:Old_State_Capitol_Building,_Markham_&amp;_Center_Streets,_Little_Rock_(Pulaski_County,_Arkansas)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hyperlink" Target="https://en.wikipedia.org/wiki/Old_State_House_(Little_Rock)#/media/File:OldStateHouseLittleRock2008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en.wikipedia.org/wiki/History_of_Walmart#/media/File:Walton%27s_Five_and_Dime_store,_Bentonville,_Arkansas.jpg%2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hyperlink" Target="https://www.flickr.com/photos/walmart3/12331640945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hotogrammar.yale.edu/records/index.php?record=fsa2000002496/P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Fayetteville,_Arkansas#/media/File:Fayetteville_Farmer%27s_Marke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hotogrammar.yale.edu/records/index.php?record=owi2001012098/PP%2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s://en.wikipedia.org/wiki/Fort_Smith,_Arkansas#/media/File:GarrisonFSM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Hot_Springs,_Arkansas#/media/File:Picturesque_Hot_Springs_Central_Avenue_1924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en.wikipedia.org/wiki/Hot_Springs,_Arkansas#/media/File:Downtown_Hot_Springs,_Arkansas_(aerial).jpg%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ommons.wikimedia.org/wiki/File:Crescent_Hotel,_Eureka_Springs,_Arkansas_-_circa_1886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s://www.flickr.com/photos/scutter/15109134563/in/photolist-p29gj4-84noeV-o5NW7o-7ThHGT-okgBHj-7cjPKv-7coCff-84qrtU-84qm3L-bp3JsQ-7cjWue-doFtGV-op4sq8-op4th8-o5MMVB-pFrXm2-p29aAk-6XtNUc-7cjX8v-bnC5Cj-o5NN5d-84ni9i-7coAbm-7cjKoF-doFtVK-7coypA-on29H8-7cjNvR-7ThJRi-84qm6w-bADXrz-84qmej-o5NXWW-a5SK6R-7cjZbe-ongZLG-qRyBB-qRyjy-bnK5iC-on2acz-Hd4s4-6XtFun-pFxgjN-pVMdrs-6XxQTC-AkNpP-ongZzj-84qrsm-op4sTn-Hd4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hotogrammar.yale.edu/records/index.php?record=owi2001011958/PP%2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s://www.flickr.com/photos/28567825@N03/312987693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http://www.clipartbest.com/cliparts/MiL/n9r/MiLn9roia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8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21740"/>
            <a:ext cx="7073900" cy="596091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003" y="1654370"/>
            <a:ext cx="9440034" cy="1828801"/>
          </a:xfrm>
        </p:spPr>
        <p:txBody>
          <a:bodyPr/>
          <a:lstStyle/>
          <a:p>
            <a:r>
              <a:rPr lang="en-US" b="1" dirty="0" smtClean="0"/>
              <a:t>Arkansas: </a:t>
            </a:r>
            <a:br>
              <a:rPr lang="en-US" b="1" dirty="0" smtClean="0"/>
            </a:br>
            <a:r>
              <a:rPr lang="en-US" b="1" dirty="0" smtClean="0"/>
              <a:t>Then and Now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79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35" y="21522"/>
            <a:ext cx="10353762" cy="970450"/>
          </a:xfrm>
        </p:spPr>
        <p:txBody>
          <a:bodyPr/>
          <a:lstStyle/>
          <a:p>
            <a:r>
              <a:rPr lang="en-US" b="1" dirty="0" smtClean="0"/>
              <a:t>Downtown Little Rock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478" y="1017475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River Market, present day</a:t>
            </a:r>
          </a:p>
          <a:p>
            <a:r>
              <a:rPr lang="en-US" dirty="0" smtClean="0"/>
              <a:t>Littlerock.com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697" y="1017475"/>
            <a:ext cx="4895330" cy="544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River Market, present day </a:t>
            </a:r>
          </a:p>
          <a:p>
            <a:r>
              <a:rPr lang="en-US" dirty="0" smtClean="0"/>
              <a:t>Littlerock.com </a:t>
            </a:r>
            <a:endParaRPr lang="en-US" dirty="0"/>
          </a:p>
        </p:txBody>
      </p:sp>
      <p:pic>
        <p:nvPicPr>
          <p:cNvPr id="1026" name="Picture 2" descr="http://www.littlerock.com/!UserFiles/business-listings/attractions/River%20Rail%20Trolley-River%20Mark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78" y="2219324"/>
            <a:ext cx="4729163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www.littlerock.com/!UserFiles/business-listings/partners/River%20Marke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97" y="2219324"/>
            <a:ext cx="4729163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59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72" y="0"/>
            <a:ext cx="10353762" cy="970450"/>
          </a:xfrm>
        </p:spPr>
        <p:txBody>
          <a:bodyPr/>
          <a:lstStyle/>
          <a:p>
            <a:r>
              <a:rPr lang="en-US" b="1" dirty="0" smtClean="0"/>
              <a:t>Old State House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909" y="970450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Old State House, 1934</a:t>
            </a:r>
          </a:p>
          <a:p>
            <a:r>
              <a:rPr lang="en-US" b="0" dirty="0">
                <a:hlinkClick r:id="rId2"/>
              </a:rPr>
              <a:t>Wikimedia/ Prather Reynolds</a:t>
            </a:r>
            <a:endParaRPr lang="en-US" dirty="0"/>
          </a:p>
        </p:txBody>
      </p:sp>
      <p:pic>
        <p:nvPicPr>
          <p:cNvPr id="5122" name="Picture 2" descr="9. Old State Capitol Building, Little Rock, 19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934" y="2227943"/>
            <a:ext cx="4830319" cy="300128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38" y="970451"/>
            <a:ext cx="4895330" cy="544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Old State House, 2008 </a:t>
            </a:r>
          </a:p>
          <a:p>
            <a:r>
              <a:rPr lang="en-US" b="0" dirty="0">
                <a:hlinkClick r:id="rId4"/>
              </a:rPr>
              <a:t>Wikipedia/ Wasted Time </a:t>
            </a:r>
            <a:r>
              <a:rPr lang="en-US" b="0" dirty="0" smtClean="0">
                <a:hlinkClick r:id="rId4"/>
              </a:rPr>
              <a:t>R</a:t>
            </a:r>
            <a:r>
              <a:rPr lang="en-US" b="0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294438" y="2113644"/>
            <a:ext cx="4895330" cy="32658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39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70" y="0"/>
            <a:ext cx="10353762" cy="970450"/>
          </a:xfrm>
        </p:spPr>
        <p:txBody>
          <a:bodyPr/>
          <a:lstStyle/>
          <a:p>
            <a:r>
              <a:rPr lang="en-US" b="1" dirty="0" smtClean="0"/>
              <a:t>State Capitol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75" y="970450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State Capitol  under construction, 1910 </a:t>
            </a:r>
          </a:p>
          <a:p>
            <a:r>
              <a:rPr lang="en-US" dirty="0" smtClean="0"/>
              <a:t>Butler Center for Arkansas Studies </a:t>
            </a:r>
          </a:p>
        </p:txBody>
      </p:sp>
      <p:pic>
        <p:nvPicPr>
          <p:cNvPr id="8196" name="Picture 4" descr="http://www.encyclopediaofarkansas.net/media/gallery/photo/CapitolConst2_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475" y="2379796"/>
            <a:ext cx="4875213" cy="27826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58" y="970450"/>
            <a:ext cx="4895330" cy="544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State Capitol, 1914 </a:t>
            </a:r>
          </a:p>
          <a:p>
            <a:r>
              <a:rPr lang="en-US" dirty="0" smtClean="0"/>
              <a:t>Butler Center for Arkansas Studies </a:t>
            </a:r>
            <a:endParaRPr lang="en-US" dirty="0"/>
          </a:p>
        </p:txBody>
      </p:sp>
      <p:pic>
        <p:nvPicPr>
          <p:cNvPr id="8198" name="Picture 6" descr="http://www.encyclopediaofarkansas.net/media/gallery/photo/StateCapitol_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958" y="2379796"/>
            <a:ext cx="4895850" cy="28572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35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45" y="0"/>
            <a:ext cx="10353762" cy="970450"/>
          </a:xfrm>
        </p:spPr>
        <p:txBody>
          <a:bodyPr/>
          <a:lstStyle/>
          <a:p>
            <a:r>
              <a:rPr lang="en-US" b="1" dirty="0" smtClean="0"/>
              <a:t>State Capitol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75" y="970450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State Capitol, 2007</a:t>
            </a:r>
          </a:p>
          <a:p>
            <a:r>
              <a:rPr lang="en-US" dirty="0" smtClean="0"/>
              <a:t>Arkie.net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7606" y="2646159"/>
            <a:ext cx="4875213" cy="23679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049" y="840159"/>
            <a:ext cx="5183188" cy="675175"/>
          </a:xfrm>
        </p:spPr>
        <p:txBody>
          <a:bodyPr>
            <a:normAutofit/>
          </a:bodyPr>
          <a:lstStyle/>
          <a:p>
            <a:r>
              <a:rPr lang="en-US" sz="1300" dirty="0" smtClean="0"/>
              <a:t>State Capitol with Little Rock skyline, present day </a:t>
            </a:r>
          </a:p>
          <a:p>
            <a:r>
              <a:rPr lang="en-US" sz="1300" dirty="0" smtClean="0"/>
              <a:t>Arkansas.com </a:t>
            </a:r>
            <a:endParaRPr lang="en-US" sz="1300" dirty="0"/>
          </a:p>
        </p:txBody>
      </p:sp>
      <p:pic>
        <p:nvPicPr>
          <p:cNvPr id="9218" name="Picture 2" descr="http://www.arkansas.com/images/photos/Little_%20Rock%20_Capitol%20_Aerial%20_ACH_0196_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3249" y="2646159"/>
            <a:ext cx="3551239" cy="23715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97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35" y="0"/>
            <a:ext cx="10353762" cy="970450"/>
          </a:xfrm>
        </p:spPr>
        <p:txBody>
          <a:bodyPr/>
          <a:lstStyle/>
          <a:p>
            <a:r>
              <a:rPr lang="en-US" b="1" dirty="0" smtClean="0"/>
              <a:t>Capital Hotel, Little Rock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909" y="970450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New Capital Hotel, 1910 </a:t>
            </a:r>
          </a:p>
          <a:p>
            <a:r>
              <a:rPr lang="en-US" dirty="0" smtClean="0"/>
              <a:t>Detroit Publishing Company </a:t>
            </a:r>
            <a:endParaRPr lang="en-US" dirty="0"/>
          </a:p>
        </p:txBody>
      </p:sp>
      <p:pic>
        <p:nvPicPr>
          <p:cNvPr id="11266" name="Picture 2" descr="http://i.imgur.com/rZYuKi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621" y="2132013"/>
            <a:ext cx="4276920" cy="34115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698" y="970451"/>
            <a:ext cx="4895330" cy="544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Capital Hotel, 2008</a:t>
            </a:r>
          </a:p>
          <a:p>
            <a:r>
              <a:rPr lang="en-US" dirty="0" smtClean="0"/>
              <a:t>Butler Center for Arkansas Studies </a:t>
            </a:r>
            <a:endParaRPr lang="en-US" dirty="0"/>
          </a:p>
        </p:txBody>
      </p:sp>
      <p:pic>
        <p:nvPicPr>
          <p:cNvPr id="11268" name="Picture 4" descr="http://www.encyclopediaofarkansas.net/media/gallery/photo/capital_hotel1_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670" y="2132013"/>
            <a:ext cx="4553386" cy="34115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83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35" y="0"/>
            <a:ext cx="10353762" cy="970450"/>
          </a:xfrm>
        </p:spPr>
        <p:txBody>
          <a:bodyPr/>
          <a:lstStyle/>
          <a:p>
            <a:r>
              <a:rPr lang="en-US" b="1" dirty="0" smtClean="0"/>
              <a:t>Walmart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909" y="873709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first Walton’s store, 1950. </a:t>
            </a:r>
          </a:p>
          <a:p>
            <a:r>
              <a:rPr lang="en-US" b="0" dirty="0" smtClean="0">
                <a:hlinkClick r:id="rId2"/>
              </a:rPr>
              <a:t>Wikipedia/</a:t>
            </a:r>
            <a:r>
              <a:rPr lang="en-US" b="0" dirty="0" err="1" smtClean="0">
                <a:hlinkClick r:id="rId2"/>
              </a:rPr>
              <a:t>Bobak</a:t>
            </a:r>
            <a:r>
              <a:rPr lang="en-US" b="0" dirty="0" smtClean="0"/>
              <a:t> </a:t>
            </a:r>
            <a:endParaRPr lang="en-US" dirty="0"/>
          </a:p>
        </p:txBody>
      </p:sp>
      <p:pic>
        <p:nvPicPr>
          <p:cNvPr id="6146" name="Picture 2" descr="11. Walmart, 1950 - today (Walmart preserves the original store location as a Visitor’s Center.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723" y="2084388"/>
            <a:ext cx="4548716" cy="34115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698" y="873710"/>
            <a:ext cx="4895330" cy="544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Walmart, 2014 </a:t>
            </a:r>
          </a:p>
          <a:p>
            <a:r>
              <a:rPr lang="en-US" b="0" dirty="0">
                <a:hlinkClick r:id="rId4"/>
              </a:rPr>
              <a:t>Flickr/Random </a:t>
            </a:r>
            <a:r>
              <a:rPr lang="en-US" b="0" dirty="0" smtClean="0">
                <a:hlinkClick r:id="rId4"/>
              </a:rPr>
              <a:t>Retail</a:t>
            </a:r>
            <a:r>
              <a:rPr lang="en-US" b="0" dirty="0" smtClean="0"/>
              <a:t> </a:t>
            </a:r>
            <a:endParaRPr lang="en-US" dirty="0"/>
          </a:p>
        </p:txBody>
      </p:sp>
      <p:pic>
        <p:nvPicPr>
          <p:cNvPr id="6148" name="Picture 4" descr="12. Walmart, 20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005" y="2084387"/>
            <a:ext cx="4548716" cy="34115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6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has Arkansas changed over the years? </a:t>
            </a:r>
          </a:p>
          <a:p>
            <a:endParaRPr lang="en-US" dirty="0"/>
          </a:p>
          <a:p>
            <a:r>
              <a:rPr lang="en-US" dirty="0" smtClean="0"/>
              <a:t>How has it stayed the same? </a:t>
            </a:r>
          </a:p>
          <a:p>
            <a:endParaRPr lang="en-US" dirty="0"/>
          </a:p>
          <a:p>
            <a:r>
              <a:rPr lang="en-US" dirty="0"/>
              <a:t>Are the changes good?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Show What You Know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058751"/>
          </a:xfrm>
        </p:spPr>
        <p:txBody>
          <a:bodyPr/>
          <a:lstStyle/>
          <a:p>
            <a:pPr algn="ctr"/>
            <a:r>
              <a:rPr lang="en-US" dirty="0" smtClean="0"/>
              <a:t>Make a Venn diagram contrasting Arkansas’s past with its present.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88" y="2434431"/>
            <a:ext cx="5514975" cy="313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3827" y="5568156"/>
            <a:ext cx="61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40240" y="5568900"/>
            <a:ext cx="9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2643" y="556815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Weisenfels</a:t>
            </a:r>
            <a:r>
              <a:rPr lang="en-US" dirty="0"/>
              <a:t>, J.B. "14 Then And Now Photos In Arkansas That Show Just How Much It Has Changed." </a:t>
            </a:r>
            <a:r>
              <a:rPr lang="en-US" i="1" dirty="0" err="1"/>
              <a:t>OnlyInYourState</a:t>
            </a:r>
            <a:r>
              <a:rPr lang="en-US" dirty="0"/>
              <a:t>. </a:t>
            </a:r>
            <a:r>
              <a:rPr lang="en-US" dirty="0" err="1"/>
              <a:t>OnlyInYourState</a:t>
            </a:r>
            <a:r>
              <a:rPr lang="en-US" dirty="0"/>
              <a:t>, 29 Mar. 2016. Web. 29 June 2016.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Think About It…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pictures of Arkansas’s past and present. </a:t>
            </a:r>
          </a:p>
          <a:p>
            <a:endParaRPr lang="en-US" dirty="0"/>
          </a:p>
          <a:p>
            <a:r>
              <a:rPr lang="en-US" dirty="0" smtClean="0"/>
              <a:t>What are some of the things you notice about the pictures?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Pay close attention to the people, buildings, cars, and streets. </a:t>
            </a:r>
          </a:p>
        </p:txBody>
      </p:sp>
    </p:spTree>
    <p:extLst>
      <p:ext uri="{BB962C8B-B14F-4D97-AF65-F5344CB8AC3E}">
        <p14:creationId xmlns:p14="http://schemas.microsoft.com/office/powerpoint/2010/main" val="5023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to Think About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has Arkansas changed over the years? </a:t>
            </a:r>
          </a:p>
          <a:p>
            <a:endParaRPr lang="en-US" dirty="0"/>
          </a:p>
          <a:p>
            <a:r>
              <a:rPr lang="en-US" dirty="0"/>
              <a:t>How has it stayed the same? </a:t>
            </a:r>
          </a:p>
          <a:p>
            <a:endParaRPr lang="en-US" dirty="0" smtClean="0"/>
          </a:p>
          <a:p>
            <a:r>
              <a:rPr lang="en-US" dirty="0" smtClean="0"/>
              <a:t>Are the changes good?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94" y="-17793"/>
            <a:ext cx="10353762" cy="863715"/>
          </a:xfrm>
        </p:spPr>
        <p:txBody>
          <a:bodyPr/>
          <a:lstStyle/>
          <a:p>
            <a:r>
              <a:rPr lang="en-US" b="1" dirty="0" smtClean="0"/>
              <a:t>Fayetteville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07661" y="845922"/>
            <a:ext cx="5157787" cy="820237"/>
          </a:xfrm>
        </p:spPr>
        <p:txBody>
          <a:bodyPr/>
          <a:lstStyle/>
          <a:p>
            <a:r>
              <a:rPr lang="en-US" sz="1300" dirty="0" smtClean="0"/>
              <a:t>Fayetteville Town Square, 1938 </a:t>
            </a:r>
          </a:p>
          <a:p>
            <a:r>
              <a:rPr lang="en-US" sz="1300" b="0" dirty="0" smtClean="0">
                <a:hlinkClick r:id="rId2"/>
              </a:rPr>
              <a:t>Yale </a:t>
            </a:r>
            <a:r>
              <a:rPr lang="en-US" sz="1300" b="0" dirty="0" err="1">
                <a:hlinkClick r:id="rId2"/>
              </a:rPr>
              <a:t>Photogrammar</a:t>
            </a:r>
            <a:r>
              <a:rPr lang="en-US" sz="1300" b="0" dirty="0">
                <a:hlinkClick r:id="rId2"/>
              </a:rPr>
              <a:t>/Dorothea Lange</a:t>
            </a:r>
            <a:endParaRPr lang="en-US" sz="1300" dirty="0"/>
          </a:p>
        </p:txBody>
      </p:sp>
      <p:pic>
        <p:nvPicPr>
          <p:cNvPr id="1026" name="Picture 2" descr="1. Fayetteville Town Square, 19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4339" y="1857365"/>
            <a:ext cx="4704433" cy="3943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94698" y="1121276"/>
            <a:ext cx="4895330" cy="544883"/>
          </a:xfrm>
        </p:spPr>
        <p:txBody>
          <a:bodyPr/>
          <a:lstStyle/>
          <a:p>
            <a:r>
              <a:rPr lang="en-US" sz="1300" dirty="0" smtClean="0"/>
              <a:t>Fayetteville Town Square, 2011</a:t>
            </a:r>
          </a:p>
          <a:p>
            <a:r>
              <a:rPr lang="en-US" sz="1300" dirty="0" smtClean="0"/>
              <a:t> </a:t>
            </a:r>
            <a:r>
              <a:rPr lang="en-US" sz="1300" b="0" dirty="0">
                <a:hlinkClick r:id="rId4"/>
              </a:rPr>
              <a:t>Wikipedia/</a:t>
            </a:r>
            <a:r>
              <a:rPr lang="en-US" sz="1300" b="0" dirty="0" err="1">
                <a:hlinkClick r:id="rId4"/>
              </a:rPr>
              <a:t>Brandonrush</a:t>
            </a:r>
            <a:endParaRPr lang="en-US" sz="13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294698" y="1941513"/>
            <a:ext cx="4853516" cy="36401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74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9852"/>
            <a:ext cx="10353762" cy="970450"/>
          </a:xfrm>
        </p:spPr>
        <p:txBody>
          <a:bodyPr/>
          <a:lstStyle/>
          <a:p>
            <a:r>
              <a:rPr lang="en-US" b="1" dirty="0" smtClean="0"/>
              <a:t>Fort Smith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909" y="1000302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Garrison Avenue, 1942</a:t>
            </a:r>
          </a:p>
          <a:p>
            <a:r>
              <a:rPr lang="en-US" b="0" dirty="0" smtClean="0">
                <a:hlinkClick r:id="rId2"/>
              </a:rPr>
              <a:t>Yale </a:t>
            </a:r>
            <a:r>
              <a:rPr lang="en-US" b="0" dirty="0" err="1">
                <a:hlinkClick r:id="rId2"/>
              </a:rPr>
              <a:t>Photogrammar</a:t>
            </a:r>
            <a:r>
              <a:rPr lang="en-US" b="0" dirty="0">
                <a:hlinkClick r:id="rId2"/>
              </a:rPr>
              <a:t>/John </a:t>
            </a:r>
            <a:r>
              <a:rPr lang="en-US" b="0" dirty="0" err="1">
                <a:hlinkClick r:id="rId2"/>
              </a:rPr>
              <a:t>Vachon</a:t>
            </a:r>
            <a:endParaRPr lang="en-US" dirty="0"/>
          </a:p>
        </p:txBody>
      </p:sp>
      <p:pic>
        <p:nvPicPr>
          <p:cNvPr id="2050" name="Picture 2" descr="3. Garrison Avenue, Fort Smith, 19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09" y="2076451"/>
            <a:ext cx="4823835" cy="36385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698" y="1000302"/>
            <a:ext cx="4895330" cy="544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Garrison Avenue, 2006</a:t>
            </a:r>
          </a:p>
          <a:p>
            <a:r>
              <a:rPr lang="en-US" b="0" dirty="0">
                <a:hlinkClick r:id="rId4"/>
              </a:rPr>
              <a:t>Wikipedia/Tom Holland</a:t>
            </a:r>
            <a:endParaRPr lang="en-US" dirty="0"/>
          </a:p>
        </p:txBody>
      </p:sp>
      <p:pic>
        <p:nvPicPr>
          <p:cNvPr id="2052" name="Picture 4" descr="4. Garrison Avenue, Fort Smith, 200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7701" y="2515635"/>
            <a:ext cx="4742737" cy="26830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8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45" y="0"/>
            <a:ext cx="10353762" cy="970450"/>
          </a:xfrm>
        </p:spPr>
        <p:txBody>
          <a:bodyPr/>
          <a:lstStyle/>
          <a:p>
            <a:r>
              <a:rPr lang="en-US" b="1" dirty="0" smtClean="0"/>
              <a:t>Hot Springs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6475" y="927509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Hot Springs, 1924 </a:t>
            </a:r>
          </a:p>
          <a:p>
            <a:r>
              <a:rPr lang="en-US" b="0" dirty="0">
                <a:hlinkClick r:id="rId2"/>
              </a:rPr>
              <a:t>Wikipedia/E.L. Glass</a:t>
            </a:r>
            <a:endParaRPr lang="en-US" dirty="0"/>
          </a:p>
        </p:txBody>
      </p:sp>
      <p:pic>
        <p:nvPicPr>
          <p:cNvPr id="4098" name="Picture 2" descr="7. Hot Springs, 19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475" y="2268188"/>
            <a:ext cx="4875213" cy="31201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38" y="970450"/>
            <a:ext cx="4895330" cy="544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Hot Springs, 2012 </a:t>
            </a:r>
          </a:p>
          <a:p>
            <a:r>
              <a:rPr lang="en-US" b="0" dirty="0">
                <a:hlinkClick r:id="rId4"/>
              </a:rPr>
              <a:t>Wikipedia/Samuel </a:t>
            </a:r>
            <a:r>
              <a:rPr lang="en-US" b="0" dirty="0" smtClean="0">
                <a:hlinkClick r:id="rId4"/>
              </a:rPr>
              <a:t>Grant</a:t>
            </a:r>
            <a:r>
              <a:rPr lang="en-US" b="0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414294" y="2268188"/>
            <a:ext cx="4655617" cy="31192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83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en-US" b="1" dirty="0" smtClean="0"/>
              <a:t>Eureka Springs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344" y="952705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Crescent Hotel, 1886 </a:t>
            </a:r>
          </a:p>
          <a:p>
            <a:r>
              <a:rPr lang="en-US" b="0" dirty="0" smtClean="0">
                <a:hlinkClick r:id="rId2"/>
              </a:rPr>
              <a:t>Wikimedia</a:t>
            </a:r>
            <a:r>
              <a:rPr lang="en-US" b="0" dirty="0" smtClean="0"/>
              <a:t> </a:t>
            </a:r>
            <a:endParaRPr lang="en-US" dirty="0"/>
          </a:p>
        </p:txBody>
      </p:sp>
      <p:pic>
        <p:nvPicPr>
          <p:cNvPr id="7170" name="Picture 2" descr="13. The Crescent Hotel, Eureka Springs, 188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475" y="2242379"/>
            <a:ext cx="4875213" cy="30574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698" y="970450"/>
            <a:ext cx="4895330" cy="544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Crescent Hotel, 2014</a:t>
            </a:r>
          </a:p>
          <a:p>
            <a:r>
              <a:rPr lang="en-US" b="0" dirty="0" smtClean="0">
                <a:hlinkClick r:id="rId4"/>
              </a:rPr>
              <a:t>Flickr/</a:t>
            </a:r>
            <a:r>
              <a:rPr lang="en-US" b="0" dirty="0" err="1" smtClean="0">
                <a:hlinkClick r:id="rId4"/>
              </a:rPr>
              <a:t>Scutter</a:t>
            </a:r>
            <a:r>
              <a:rPr lang="en-US" b="0" dirty="0" smtClean="0"/>
              <a:t> </a:t>
            </a:r>
            <a:endParaRPr lang="en-US" dirty="0"/>
          </a:p>
        </p:txBody>
      </p:sp>
      <p:pic>
        <p:nvPicPr>
          <p:cNvPr id="7172" name="Picture 4" descr="14. The Crescent Hotel, Eureka Springs, 20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500" y="1845650"/>
            <a:ext cx="2560487" cy="38537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430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70" y="0"/>
            <a:ext cx="10353762" cy="970450"/>
          </a:xfrm>
        </p:spPr>
        <p:txBody>
          <a:bodyPr/>
          <a:lstStyle/>
          <a:p>
            <a:r>
              <a:rPr lang="en-US" b="1" dirty="0" smtClean="0"/>
              <a:t>Little Rock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909" y="970450"/>
            <a:ext cx="4876344" cy="5448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Little Rock, 1942</a:t>
            </a:r>
          </a:p>
          <a:p>
            <a:r>
              <a:rPr lang="en-US" b="0" dirty="0">
                <a:hlinkClick r:id="rId2"/>
              </a:rPr>
              <a:t>Yale </a:t>
            </a:r>
            <a:r>
              <a:rPr lang="en-US" b="0" dirty="0" err="1">
                <a:hlinkClick r:id="rId2"/>
              </a:rPr>
              <a:t>Photogrammar</a:t>
            </a:r>
            <a:r>
              <a:rPr lang="en-US" b="0" dirty="0">
                <a:hlinkClick r:id="rId2"/>
              </a:rPr>
              <a:t>/John </a:t>
            </a:r>
            <a:r>
              <a:rPr lang="en-US" b="0" dirty="0" err="1" smtClean="0">
                <a:hlinkClick r:id="rId2"/>
              </a:rPr>
              <a:t>Vachon</a:t>
            </a:r>
            <a:r>
              <a:rPr lang="en-US" b="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5. Little Rock, 19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495" y="2017713"/>
            <a:ext cx="4649149" cy="35067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38" y="970451"/>
            <a:ext cx="4895330" cy="54488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Little Rock, 2008 </a:t>
            </a:r>
          </a:p>
          <a:p>
            <a:r>
              <a:rPr lang="en-US" b="0" dirty="0" smtClean="0">
                <a:hlinkClick r:id="rId4"/>
              </a:rPr>
              <a:t>Flickr/Cliff</a:t>
            </a:r>
            <a:r>
              <a:rPr lang="en-US" b="0" dirty="0" smtClean="0"/>
              <a:t> </a:t>
            </a:r>
            <a:endParaRPr lang="en-US" dirty="0"/>
          </a:p>
        </p:txBody>
      </p:sp>
      <p:pic>
        <p:nvPicPr>
          <p:cNvPr id="3076" name="Picture 4" descr="6. Little Rock, 20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918" y="2141487"/>
            <a:ext cx="4895850" cy="32592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07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45" y="0"/>
            <a:ext cx="10353762" cy="970450"/>
          </a:xfrm>
        </p:spPr>
        <p:txBody>
          <a:bodyPr/>
          <a:lstStyle/>
          <a:p>
            <a:r>
              <a:rPr lang="en-US" b="1" dirty="0" smtClean="0"/>
              <a:t>Downtown Little Rock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1924" y="842964"/>
            <a:ext cx="5157787" cy="823912"/>
          </a:xfrm>
        </p:spPr>
        <p:txBody>
          <a:bodyPr>
            <a:normAutofit/>
          </a:bodyPr>
          <a:lstStyle/>
          <a:p>
            <a:r>
              <a:rPr lang="en-US" sz="1300" dirty="0" smtClean="0"/>
              <a:t>Intersection of Main and Capitol, 1958</a:t>
            </a:r>
          </a:p>
          <a:p>
            <a:r>
              <a:rPr lang="en-US" sz="1300" dirty="0" smtClean="0"/>
              <a:t>The Library of Congress </a:t>
            </a:r>
            <a:endParaRPr lang="en-US" sz="1300" dirty="0"/>
          </a:p>
        </p:txBody>
      </p:sp>
      <p:pic>
        <p:nvPicPr>
          <p:cNvPr id="10242" name="Picture 2" descr="http://www.arkansawtraveler.com/wp-content/uploads/2011/11/downtown-little-rock-1958-600x3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012" y="2192261"/>
            <a:ext cx="4875213" cy="32338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7025" y="970450"/>
            <a:ext cx="5183188" cy="696426"/>
          </a:xfrm>
        </p:spPr>
        <p:txBody>
          <a:bodyPr>
            <a:noAutofit/>
          </a:bodyPr>
          <a:lstStyle/>
          <a:p>
            <a:r>
              <a:rPr lang="en-US" sz="1300" dirty="0" smtClean="0"/>
              <a:t>Markham Street, 1890 </a:t>
            </a:r>
          </a:p>
          <a:p>
            <a:r>
              <a:rPr lang="en-US" sz="1300" dirty="0" smtClean="0"/>
              <a:t>Littlerock.com </a:t>
            </a:r>
            <a:endParaRPr lang="en-US" sz="1300" dirty="0"/>
          </a:p>
        </p:txBody>
      </p:sp>
      <p:pic>
        <p:nvPicPr>
          <p:cNvPr id="10244" name="Picture 4" descr="http://www.littlerock.com/%21UserFiles/int-photos/littlerock/things-to-do/EastMarkhamfromMain18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63" y="2385974"/>
            <a:ext cx="4744107" cy="28464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11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74851A138BA40B3B2350EB8DAB286" ma:contentTypeVersion="1" ma:contentTypeDescription="Create a new document." ma:contentTypeScope="" ma:versionID="9f3c5d90ae7bdee7b41885a7b3066e9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22EEC0-A9FD-44FD-B99E-812E5ABDB103}"/>
</file>

<file path=customXml/itemProps2.xml><?xml version="1.0" encoding="utf-8"?>
<ds:datastoreItem xmlns:ds="http://schemas.openxmlformats.org/officeDocument/2006/customXml" ds:itemID="{ADF351FC-BC63-492D-A9B4-4DD7BBBCB7D7}"/>
</file>

<file path=customXml/itemProps3.xml><?xml version="1.0" encoding="utf-8"?>
<ds:datastoreItem xmlns:ds="http://schemas.openxmlformats.org/officeDocument/2006/customXml" ds:itemID="{17EC4645-525B-4277-BB15-B7ED1C56E0CB}"/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255</TotalTime>
  <Words>347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Calisto MT</vt:lpstr>
      <vt:lpstr>Trebuchet MS</vt:lpstr>
      <vt:lpstr>Wingdings 2</vt:lpstr>
      <vt:lpstr>Slate</vt:lpstr>
      <vt:lpstr>Arkansas:  Then and Now </vt:lpstr>
      <vt:lpstr>Think About It…</vt:lpstr>
      <vt:lpstr>Questions to Think About </vt:lpstr>
      <vt:lpstr>Fayetteville</vt:lpstr>
      <vt:lpstr>Fort Smith </vt:lpstr>
      <vt:lpstr>Hot Springs </vt:lpstr>
      <vt:lpstr>Eureka Springs </vt:lpstr>
      <vt:lpstr>Little Rock </vt:lpstr>
      <vt:lpstr>Downtown Little Rock </vt:lpstr>
      <vt:lpstr>Downtown Little Rock </vt:lpstr>
      <vt:lpstr>Old State House</vt:lpstr>
      <vt:lpstr>State Capitol </vt:lpstr>
      <vt:lpstr>State Capitol </vt:lpstr>
      <vt:lpstr>Capital Hotel, Little Rock </vt:lpstr>
      <vt:lpstr>Walmart </vt:lpstr>
      <vt:lpstr>Closing </vt:lpstr>
      <vt:lpstr>Show What You Know </vt:lpstr>
      <vt:lpstr>Sources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Then and Now</dc:title>
  <dc:creator>Michelle Hanvey</dc:creator>
  <cp:lastModifiedBy>Katie Bass</cp:lastModifiedBy>
  <cp:revision>19</cp:revision>
  <dcterms:created xsi:type="dcterms:W3CDTF">2016-06-29T15:55:45Z</dcterms:created>
  <dcterms:modified xsi:type="dcterms:W3CDTF">2016-07-18T21:17:40Z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0x010100A0174851A138BA40B3B2350EB8DAB286</vt:lpwstr>
  </property>
</Properties>
</file>